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9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857232"/>
            <a:ext cx="7886728" cy="2814657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4900" b="1" dirty="0" smtClean="0"/>
              <a:t>Отчёт по тематической неделе «Хлеб - всему </a:t>
            </a:r>
            <a:r>
              <a:rPr lang="ru-RU" sz="4900" b="1" dirty="0" smtClean="0"/>
              <a:t>голова»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4000" b="1" i="1" dirty="0" smtClean="0"/>
              <a:t>детский сад №115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3200" y="3786190"/>
            <a:ext cx="6400800" cy="1752600"/>
          </a:xfrm>
        </p:spPr>
        <p:txBody>
          <a:bodyPr/>
          <a:lstStyle/>
          <a:p>
            <a:pPr algn="r"/>
            <a:r>
              <a:rPr lang="ru-RU" b="1" i="1" dirty="0" smtClean="0">
                <a:solidFill>
                  <a:schemeClr val="tx1"/>
                </a:solidFill>
              </a:rPr>
              <a:t>Отчёт подготовили</a:t>
            </a:r>
          </a:p>
          <a:p>
            <a:pPr algn="r"/>
            <a:r>
              <a:rPr lang="ru-RU" b="1" i="1" dirty="0" smtClean="0">
                <a:solidFill>
                  <a:schemeClr val="tx1"/>
                </a:solidFill>
              </a:rPr>
              <a:t>воспитатели: </a:t>
            </a:r>
            <a:r>
              <a:rPr lang="ru-RU" b="1" i="1" dirty="0" err="1" smtClean="0">
                <a:solidFill>
                  <a:schemeClr val="tx1"/>
                </a:solidFill>
              </a:rPr>
              <a:t>Сересова</a:t>
            </a:r>
            <a:r>
              <a:rPr lang="ru-RU" b="1" i="1" dirty="0" smtClean="0">
                <a:solidFill>
                  <a:schemeClr val="tx1"/>
                </a:solidFill>
              </a:rPr>
              <a:t> Т.В.</a:t>
            </a:r>
          </a:p>
          <a:p>
            <a:pPr algn="r"/>
            <a:r>
              <a:rPr lang="ru-RU" b="1" i="1" dirty="0" smtClean="0">
                <a:solidFill>
                  <a:schemeClr val="tx1"/>
                </a:solidFill>
              </a:rPr>
              <a:t>Другова Н.Н</a:t>
            </a:r>
            <a:r>
              <a:rPr lang="ru-RU" b="1" dirty="0" smtClean="0">
                <a:solidFill>
                  <a:schemeClr val="tx1"/>
                </a:solidFill>
              </a:rPr>
              <a:t>.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439982"/>
          </a:xfrm>
        </p:spPr>
        <p:txBody>
          <a:bodyPr>
            <a:normAutofit fontScale="90000"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/>
            </a:r>
            <a:br>
              <a:rPr lang="ru-RU" sz="5400" b="1" dirty="0" smtClean="0">
                <a:solidFill>
                  <a:srgbClr val="FF0000"/>
                </a:solidFill>
              </a:rPr>
            </a:br>
            <a:r>
              <a:rPr lang="ru-RU" sz="5400" b="1" dirty="0" smtClean="0">
                <a:solidFill>
                  <a:srgbClr val="FF0000"/>
                </a:solidFill>
              </a:rPr>
              <a:t/>
            </a:r>
            <a:br>
              <a:rPr lang="ru-RU" sz="5400" b="1" dirty="0" smtClean="0">
                <a:solidFill>
                  <a:srgbClr val="FF0000"/>
                </a:solidFill>
              </a:rPr>
            </a:br>
            <a:r>
              <a:rPr lang="ru-RU" sz="5400" b="1" dirty="0" smtClean="0">
                <a:solidFill>
                  <a:srgbClr val="FF0000"/>
                </a:solidFill>
              </a:rPr>
              <a:t/>
            </a:r>
            <a:br>
              <a:rPr lang="ru-RU" sz="5400" b="1" dirty="0" smtClean="0">
                <a:solidFill>
                  <a:srgbClr val="FF0000"/>
                </a:solidFill>
              </a:rPr>
            </a:br>
            <a:r>
              <a:rPr lang="ru-RU" sz="5400" b="1" dirty="0" smtClean="0">
                <a:solidFill>
                  <a:srgbClr val="FF0000"/>
                </a:solidFill>
              </a:rPr>
              <a:t/>
            </a:r>
            <a:br>
              <a:rPr lang="ru-RU" sz="5400" b="1" dirty="0" smtClean="0">
                <a:solidFill>
                  <a:srgbClr val="FF0000"/>
                </a:solidFill>
              </a:rPr>
            </a:br>
            <a:r>
              <a:rPr lang="ru-RU" sz="5400" b="1" dirty="0" smtClean="0">
                <a:solidFill>
                  <a:srgbClr val="FF0000"/>
                </a:solidFill>
              </a:rPr>
              <a:t>СПАСИБО ЗА ВНИМАНИЕ!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rgbClr val="FF0000"/>
                </a:solidFill>
              </a:rPr>
              <a:t>Тематическая неделя</a:t>
            </a:r>
          </a:p>
          <a:p>
            <a:pPr algn="ctr"/>
            <a:r>
              <a:rPr lang="ru-RU" sz="4800" dirty="0" smtClean="0">
                <a:solidFill>
                  <a:srgbClr val="FF0000"/>
                </a:solidFill>
              </a:rPr>
              <a:t>«Хлеб  - всему голова»</a:t>
            </a:r>
          </a:p>
          <a:p>
            <a:pPr algn="ctr"/>
            <a:r>
              <a:rPr lang="ru-RU" sz="4800" dirty="0" smtClean="0">
                <a:solidFill>
                  <a:srgbClr val="FF0000"/>
                </a:solidFill>
              </a:rPr>
              <a:t>Проходила в детском саду</a:t>
            </a:r>
          </a:p>
          <a:p>
            <a:pPr algn="ctr">
              <a:buNone/>
            </a:pPr>
            <a:r>
              <a:rPr lang="ru-RU" sz="4800" dirty="0" smtClean="0">
                <a:solidFill>
                  <a:srgbClr val="FF0000"/>
                </a:solidFill>
              </a:rPr>
              <a:t>с</a:t>
            </a:r>
            <a:r>
              <a:rPr lang="ru-RU" sz="4800" dirty="0" smtClean="0">
                <a:solidFill>
                  <a:srgbClr val="FF0000"/>
                </a:solidFill>
              </a:rPr>
              <a:t> 17 по 28 октября 2016 года </a:t>
            </a:r>
            <a:endParaRPr lang="ru-RU" sz="4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Работа группы «Одуванчики</a:t>
            </a:r>
            <a:r>
              <a:rPr lang="ru-RU" dirty="0" smtClean="0">
                <a:solidFill>
                  <a:srgbClr val="00B050"/>
                </a:solidFill>
              </a:rPr>
              <a:t>»</a:t>
            </a:r>
            <a:br>
              <a:rPr lang="ru-RU" dirty="0" smtClean="0">
                <a:solidFill>
                  <a:srgbClr val="00B050"/>
                </a:solidFill>
              </a:rPr>
            </a:br>
            <a:r>
              <a:rPr lang="ru-RU" sz="3100" dirty="0" smtClean="0">
                <a:solidFill>
                  <a:srgbClr val="00B050"/>
                </a:solidFill>
              </a:rPr>
              <a:t>(проект – лепка и аппликация)</a:t>
            </a:r>
            <a:endParaRPr lang="ru-RU" sz="3100" dirty="0">
              <a:solidFill>
                <a:srgbClr val="00B050"/>
              </a:solidFill>
            </a:endParaRPr>
          </a:p>
        </p:txBody>
      </p:sp>
      <p:pic>
        <p:nvPicPr>
          <p:cNvPr id="1026" name="Picture 2" descr="C:\Documents and Settings\22222\Рабочий стол\Новая папка (2)\P102039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916832"/>
            <a:ext cx="6660646" cy="44914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Г</a:t>
            </a:r>
            <a:r>
              <a:rPr lang="ru-RU" dirty="0" smtClean="0">
                <a:solidFill>
                  <a:srgbClr val="FFFF00"/>
                </a:solidFill>
              </a:rPr>
              <a:t>руппа </a:t>
            </a:r>
            <a:r>
              <a:rPr lang="ru-RU" dirty="0" smtClean="0">
                <a:solidFill>
                  <a:srgbClr val="FFFF00"/>
                </a:solidFill>
              </a:rPr>
              <a:t>«Незабудки</a:t>
            </a:r>
            <a:r>
              <a:rPr lang="ru-RU" dirty="0" smtClean="0">
                <a:solidFill>
                  <a:srgbClr val="FFFF00"/>
                </a:solidFill>
              </a:rPr>
              <a:t>»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sz="3100" dirty="0" smtClean="0">
                <a:solidFill>
                  <a:srgbClr val="FFFF00"/>
                </a:solidFill>
              </a:rPr>
              <a:t>(коллективная   аппликация)</a:t>
            </a:r>
            <a:endParaRPr lang="ru-RU" sz="3100" dirty="0">
              <a:solidFill>
                <a:srgbClr val="FFFF00"/>
              </a:solidFill>
            </a:endParaRPr>
          </a:p>
        </p:txBody>
      </p:sp>
      <p:pic>
        <p:nvPicPr>
          <p:cNvPr id="2050" name="Picture 2" descr="C:\Documents and Settings\22222\Рабочий стол\Новая папка (2)\P102039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700808"/>
            <a:ext cx="6858047" cy="44253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Группа «Ромашка</a:t>
            </a:r>
            <a:r>
              <a:rPr lang="ru-RU" dirty="0" smtClean="0">
                <a:solidFill>
                  <a:srgbClr val="FFFF00"/>
                </a:solidFill>
              </a:rPr>
              <a:t>»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sz="3100" dirty="0" smtClean="0">
                <a:solidFill>
                  <a:srgbClr val="FFFF00"/>
                </a:solidFill>
              </a:rPr>
              <a:t>(НОД -«Откуда пришел хлеб»</a:t>
            </a:r>
            <a:endParaRPr lang="ru-RU" sz="3100" dirty="0">
              <a:solidFill>
                <a:srgbClr val="FFFF00"/>
              </a:solidFill>
            </a:endParaRPr>
          </a:p>
        </p:txBody>
      </p:sp>
      <p:pic>
        <p:nvPicPr>
          <p:cNvPr id="3074" name="Picture 2" descr="C:\Documents and Settings\22222\Рабочий стол\Новая папка (2)\P102039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571612"/>
            <a:ext cx="4038600" cy="4429156"/>
          </a:xfrm>
          <a:prstGeom prst="rect">
            <a:avLst/>
          </a:prstGeom>
          <a:noFill/>
        </p:spPr>
      </p:pic>
      <p:pic>
        <p:nvPicPr>
          <p:cNvPr id="3075" name="Picture 3" descr="C:\Documents and Settings\22222\Рабочий стол\Новая папка (2)\P102039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1571612"/>
            <a:ext cx="4114800" cy="45005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Documents and Settings\22222\Рабочий стол\Новая папка (2)\P102039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500174"/>
            <a:ext cx="4038600" cy="4877614"/>
          </a:xfrm>
          <a:prstGeom prst="rect">
            <a:avLst/>
          </a:prstGeom>
          <a:noFill/>
        </p:spPr>
      </p:pic>
      <p:pic>
        <p:nvPicPr>
          <p:cNvPr id="4099" name="Picture 3" descr="C:\Documents and Settings\22222\Рабочий стол\Новая папка (2)\P102039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214290"/>
            <a:ext cx="4038600" cy="48776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Documents and Settings\22222\Рабочий стол\Новая папка (2)\P102039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357166"/>
            <a:ext cx="6034617" cy="61261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Г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руппа 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«Цыплята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»</a:t>
            </a:r>
            <a:b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31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(развлечение – «Чаепитие с блинами»)</a:t>
            </a:r>
            <a:endParaRPr lang="ru-RU" sz="31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146" name="Picture 2" descr="C:\Documents and Settings\22222\Рабочий стол\Новая папка (2)\P102038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857364"/>
            <a:ext cx="4038600" cy="4734738"/>
          </a:xfrm>
          <a:prstGeom prst="rect">
            <a:avLst/>
          </a:prstGeom>
          <a:noFill/>
        </p:spPr>
      </p:pic>
      <p:pic>
        <p:nvPicPr>
          <p:cNvPr id="6147" name="Picture 3" descr="C:\Documents and Settings\22222\Рабочий стол\Новая папка (2)\P102038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1785926"/>
            <a:ext cx="4038600" cy="4806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Группа «Цыплята»</a:t>
            </a:r>
            <a:br>
              <a:rPr lang="ru-RU" dirty="0" smtClean="0"/>
            </a:br>
            <a:r>
              <a:rPr lang="ru-RU" dirty="0" smtClean="0"/>
              <a:t>(Лепка из соленого теста)</a:t>
            </a:r>
            <a:endParaRPr lang="ru-RU" dirty="0"/>
          </a:p>
        </p:txBody>
      </p:sp>
      <p:pic>
        <p:nvPicPr>
          <p:cNvPr id="7170" name="Picture 2" descr="C:\Documents and Settings\22222\Рабочий стол\Новая папка (2)\P102038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988840"/>
            <a:ext cx="6034617" cy="45659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50</Words>
  <Application>Microsoft Office PowerPoint</Application>
  <PresentationFormat>Экран (4:3)</PresentationFormat>
  <Paragraphs>14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 Отчёт по тематической неделе «Хлеб - всему голова»  детский сад №115   </vt:lpstr>
      <vt:lpstr>Слайд 2</vt:lpstr>
      <vt:lpstr>Работа группы «Одуванчики» (проект – лепка и аппликация)</vt:lpstr>
      <vt:lpstr>Группа «Незабудки» (коллективная   аппликация)</vt:lpstr>
      <vt:lpstr>Группа «Ромашка» (НОД -«Откуда пришел хлеб»</vt:lpstr>
      <vt:lpstr>Слайд 6</vt:lpstr>
      <vt:lpstr>Слайд 7</vt:lpstr>
      <vt:lpstr>Группа «Цыплята» (развлечение – «Чаепитие с блинами»)</vt:lpstr>
      <vt:lpstr>Группа «Цыплята» (Лепка из соленого теста)</vt:lpstr>
      <vt:lpstr>    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Отчёт по тематической недели «Хлеб всему голова» детский сад №115   </dc:title>
  <cp:lastModifiedBy>детский сад №115</cp:lastModifiedBy>
  <cp:revision>10</cp:revision>
  <dcterms:modified xsi:type="dcterms:W3CDTF">2016-10-26T07:12:24Z</dcterms:modified>
</cp:coreProperties>
</file>